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63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29" autoAdjust="0"/>
  </p:normalViewPr>
  <p:slideViewPr>
    <p:cSldViewPr>
      <p:cViewPr varScale="1">
        <p:scale>
          <a:sx n="68" d="100"/>
          <a:sy n="68" d="100"/>
        </p:scale>
        <p:origin x="89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90CD8-8EF5-4F78-BD03-0F295A585501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9B5DF-3B1D-4923-9229-11C487E68E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46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Biêt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9B5DF-3B1D-4923-9229-11C487E68E8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F8DEC-6103-431B-93AC-C698992C2F36}" type="datetimeFigureOut">
              <a:rPr lang="en-US" smtClean="0"/>
              <a:pPr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PHÒNG GIÁO DỤC VÀ ĐÀO TẠO QUẬN 10</a:t>
            </a:r>
            <a:br>
              <a:rPr lang="en-US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TRƯỜNG CHUYÊN BIỆT QUẬN 10</a:t>
            </a:r>
            <a:br>
              <a:rPr lang="en-US" sz="2200" b="1" dirty="0">
                <a:latin typeface="Times New Roman" pitchFamily="18" charset="0"/>
                <a:cs typeface="Times New Roman" pitchFamily="18" charset="0"/>
              </a:rPr>
            </a:br>
            <a:br>
              <a:rPr lang="en-US" sz="2200" b="1" dirty="0">
                <a:latin typeface="Times New Roman" pitchFamily="18" charset="0"/>
                <a:cs typeface="Times New Roman" pitchFamily="18" charset="0"/>
              </a:rPr>
            </a:b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en-US" sz="33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MÔN: GIÁO DỤC THỂ CHẤT</a:t>
            </a:r>
          </a:p>
          <a:p>
            <a:pPr algn="ctr">
              <a:buNone/>
            </a:pPr>
            <a:r>
              <a:rPr lang="en-US" sz="33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LỚP 1B1</a:t>
            </a:r>
          </a:p>
          <a:p>
            <a:pPr algn="ctr">
              <a:buNone/>
            </a:pPr>
            <a:r>
              <a:rPr lang="en-US" sz="33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BÀI: CHẠY NHANH 10 MÉT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GIÁO VIÊN: LÊ THỊ PHƯƠNG</a:t>
            </a:r>
          </a:p>
          <a:p>
            <a:pPr algn="just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0007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514600" cy="868362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pPr algn="l"/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229600" cy="4525963"/>
          </a:xfrm>
        </p:spPr>
        <p:txBody>
          <a:bodyPr/>
          <a:lstStyle/>
          <a:p>
            <a:pPr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Phấn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keo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:Tùy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21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Tm="10000">
        <p:randomBar dir="vert"/>
      </p:transition>
    </mc:Choice>
    <mc:Fallback xmlns="">
      <p:transition spd="slow" advTm="10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6" tmFilter="0, 0; 0.125,0.2665; 0.25,0.4; 0.375,0.465; 0.5,0.5;  0.625,0.535; 0.75,0.6; 0.875,0.7335; 1,1">
                                          <p:stCondLst>
                                            <p:cond delay="1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6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6">
                                          <p:stCondLst>
                                            <p:cond delay="89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28" decel="50000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2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1"/>
            <a:ext cx="8077200" cy="46482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Trẻ biết dùng sức chạy nhanh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, khi chạy biết nhấc cao chân, xác định được hướng chạy.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Rèn tính tập trung, chú ý và khả năng nhanh nhẹn cho trẻ.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tác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7675" y="536287"/>
            <a:ext cx="1882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u="sng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3200" b="1" u="sng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14:flash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3505200" cy="868362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en-US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Xoay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khớp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5" name="Picture 2" descr="C:\Users\Administrator\Downloads\khơi_đong-removebg-previe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" y="2181225"/>
            <a:ext cx="8077200" cy="4114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blinds dir="vert"/>
      </p:transition>
    </mc:Choice>
    <mc:Fallback xmlns="">
      <p:transition spd="slow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4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4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400" fill="hold">
                                          <p:stCondLst>
                                            <p:cond delay="4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400" fill="hold">
                                          <p:stCondLst>
                                            <p:cond delay="5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38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800" b="1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3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3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mét</a:t>
            </a:r>
            <a:r>
              <a:rPr lang="en-US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8229600" cy="4525963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just"/>
            <a:r>
              <a:rPr lang="en-US" b="1" u="sng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 algn="just">
              <a:buNone/>
            </a:pPr>
            <a:r>
              <a:rPr lang="en-US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lvl="0" indent="0" algn="just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Tm="10000">
        <p:cover/>
      </p:transition>
    </mc:Choice>
    <mc:Fallback xmlns="">
      <p:transition spd="slow" advTm="10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76225" y="5271611"/>
            <a:ext cx="1295400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Chuẩn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bị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50316" y="5256847"/>
            <a:ext cx="1480782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Chạy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Administrator\Desktop\screenshot_1638168136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07" b="99419" l="2000" r="98000">
                        <a14:foregroundMark x1="16000" y1="19186" x2="16000" y2="19186"/>
                        <a14:foregroundMark x1="52000" y1="33140" x2="52000" y2="33140"/>
                        <a14:foregroundMark x1="85455" y1="31395" x2="85455" y2="313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533400"/>
            <a:ext cx="5999988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ight Arrow 12"/>
          <p:cNvSpPr/>
          <p:nvPr/>
        </p:nvSpPr>
        <p:spPr>
          <a:xfrm>
            <a:off x="5715000" y="3810000"/>
            <a:ext cx="2590799" cy="484632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16200000">
            <a:off x="7707005" y="3505199"/>
            <a:ext cx="2111991" cy="609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Đích</a:t>
            </a:r>
            <a:endParaRPr lang="en-US" b="1" dirty="0"/>
          </a:p>
        </p:txBody>
      </p:sp>
      <p:sp>
        <p:nvSpPr>
          <p:cNvPr id="17" name="Rectangle 16"/>
          <p:cNvSpPr/>
          <p:nvPr/>
        </p:nvSpPr>
        <p:spPr>
          <a:xfrm>
            <a:off x="2057400" y="5271611"/>
            <a:ext cx="1480782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Sẵn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sàng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Tm="10000">
        <p14:flash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00400" cy="944562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en-US" b="1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tĩnh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05000"/>
            <a:ext cx="8229600" cy="4525963"/>
          </a:xfrm>
        </p:spPr>
        <p:txBody>
          <a:bodyPr/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hít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thở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2" descr="C:\Users\Administrator\Downloads\thả_lỏng-removebg-previe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19400"/>
            <a:ext cx="8610600" cy="3276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>
        <p:wheel spokes="1"/>
      </p:transition>
    </mc:Choice>
    <mc:Fallback xmlns="">
      <p:transition spd="slow" advTm="1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1197</TotalTime>
  <Words>225</Words>
  <Application>Microsoft Office PowerPoint</Application>
  <PresentationFormat>On-screen Show (4:3)</PresentationFormat>
  <Paragraphs>36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        PHÒNG GIÁO DỤC VÀ ĐÀO TẠO QUẬN 10 TRƯỜNG CHUYÊN BIỆT QUẬN 10     </vt:lpstr>
      <vt:lpstr>Chuẩn bị:</vt:lpstr>
      <vt:lpstr>PowerPoint Presentation</vt:lpstr>
      <vt:lpstr>1. Khởi động</vt:lpstr>
      <vt:lpstr>2. Trọng động: “Chạy nhanh 10 mét”</vt:lpstr>
      <vt:lpstr>PowerPoint Presentation</vt:lpstr>
      <vt:lpstr>3. Hồi tĩnh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Môn: Thể dục  Bài: “Bật xa”</dc:title>
  <dc:creator>Administrator</dc:creator>
  <cp:lastModifiedBy>Administrator</cp:lastModifiedBy>
  <cp:revision>157</cp:revision>
  <dcterms:created xsi:type="dcterms:W3CDTF">2021-02-18T03:50:11Z</dcterms:created>
  <dcterms:modified xsi:type="dcterms:W3CDTF">2021-11-30T02:30:53Z</dcterms:modified>
</cp:coreProperties>
</file>